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12" r:id="rId2"/>
    <p:sldId id="297" r:id="rId3"/>
    <p:sldId id="313" r:id="rId4"/>
    <p:sldId id="311" r:id="rId5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10" charset="0"/>
        <a:ea typeface="ＭＳ Ｐゴシック" pitchFamily="-110" charset="-128"/>
        <a:cs typeface="ＭＳ Ｐゴシック" pitchFamily="-110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2E2C"/>
    <a:srgbClr val="28305F"/>
    <a:srgbClr val="070807"/>
    <a:srgbClr val="134A83"/>
    <a:srgbClr val="323F4F"/>
    <a:srgbClr val="3C5C9B"/>
    <a:srgbClr val="2AABE2"/>
    <a:srgbClr val="445954"/>
    <a:srgbClr val="025C7A"/>
    <a:srgbClr val="231F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088" autoAdjust="0"/>
    <p:restoredTop sz="91429"/>
  </p:normalViewPr>
  <p:slideViewPr>
    <p:cSldViewPr snapToGrid="0" snapToObjects="1">
      <p:cViewPr>
        <p:scale>
          <a:sx n="120" d="100"/>
          <a:sy n="120" d="100"/>
        </p:scale>
        <p:origin x="2328" y="65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41" d="100"/>
        <a:sy n="141" d="100"/>
      </p:scale>
      <p:origin x="0" y="0"/>
    </p:cViewPr>
  </p:sorterViewPr>
  <p:notesViewPr>
    <p:cSldViewPr snapToGrid="0" snapToObjects="1">
      <p:cViewPr varScale="1">
        <p:scale>
          <a:sx n="163" d="100"/>
          <a:sy n="163" d="100"/>
        </p:scale>
        <p:origin x="2160" y="1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3EA43BBF-CF0C-254D-BDD2-F513B4118F3F}" type="datetime1">
              <a:rPr lang="en-US"/>
              <a:pPr>
                <a:defRPr/>
              </a:pPr>
              <a:t>6/29/23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E04333B-D24A-2E49-8216-59B9B438E1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3903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DA9EAED-D824-E442-818A-6414B94348DF}" type="datetime1">
              <a:rPr lang="en-US"/>
              <a:pPr>
                <a:defRPr/>
              </a:pPr>
              <a:t>6/29/23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0708B306-C8D8-AD48-9325-7FEAE03C69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54344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ＭＳ Ｐゴシック" pitchFamily="-110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708B306-C8D8-AD48-9325-7FEAE03C69B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407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Relationship Id="rId4" Type="http://schemas.openxmlformats.org/officeDocument/2006/relationships/image" Target="../media/image3.jp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425957"/>
          </a:xfrm>
          <a:effectLst/>
        </p:spPr>
        <p:txBody>
          <a:bodyPr anchor="t">
            <a:normAutofit/>
          </a:bodyPr>
          <a:lstStyle>
            <a:lvl1pPr algn="l">
              <a:defRPr sz="2000" b="1" i="0" cap="none" spc="0" baseline="0">
                <a:solidFill>
                  <a:srgbClr val="2E2E2C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200150"/>
            <a:ext cx="7315200" cy="2343149"/>
          </a:xfrm>
        </p:spPr>
        <p:txBody>
          <a:bodyPr>
            <a:normAutofit/>
          </a:bodyPr>
          <a:lstStyle>
            <a:lvl1pPr>
              <a:buClr>
                <a:srgbClr val="070807"/>
              </a:buClr>
              <a:buSzPct val="80000"/>
              <a:buFont typeface="Arial"/>
              <a:buChar char="•"/>
              <a:defRPr sz="1600">
                <a:solidFill>
                  <a:srgbClr val="070807"/>
                </a:solidFill>
                <a:latin typeface="Arial"/>
                <a:cs typeface="Arial"/>
              </a:defRPr>
            </a:lvl1pPr>
            <a:lvl2pPr marL="457200" indent="0">
              <a:buClr>
                <a:srgbClr val="EF3E33"/>
              </a:buClr>
              <a:buNone/>
              <a:defRPr sz="2000">
                <a:latin typeface="Arial"/>
                <a:cs typeface="Arial"/>
              </a:defRPr>
            </a:lvl2pPr>
            <a:lvl3pPr>
              <a:buClr>
                <a:srgbClr val="8DC63F"/>
              </a:buClr>
              <a:defRPr sz="1800"/>
            </a:lvl3pPr>
            <a:lvl4pPr>
              <a:buClr>
                <a:schemeClr val="accent2"/>
              </a:buClr>
              <a:defRPr sz="1600"/>
            </a:lvl4pPr>
            <a:lvl5pPr>
              <a:buClr>
                <a:schemeClr val="accent6"/>
              </a:buCl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7A2AFF4-DC05-7A40-8664-680B4FBF66F2}"/>
              </a:ext>
            </a:extLst>
          </p:cNvPr>
          <p:cNvSpPr txBox="1">
            <a:spLocks/>
          </p:cNvSpPr>
          <p:nvPr userDrawn="1"/>
        </p:nvSpPr>
        <p:spPr>
          <a:xfrm>
            <a:off x="8636110" y="4771383"/>
            <a:ext cx="462367" cy="273844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100" kern="1200" smtClean="0">
                <a:solidFill>
                  <a:srgbClr val="FFFFFF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pPr>
              <a:defRPr/>
            </a:pPr>
            <a:r>
              <a:rPr lang="en-US" sz="800" dirty="0">
                <a:solidFill>
                  <a:srgbClr val="2E2E2C"/>
                </a:solidFill>
              </a:rPr>
              <a:t>[ </a:t>
            </a:r>
            <a:fld id="{2820970C-1322-3042-AE3D-AE90FD7E094C}" type="slidenum">
              <a:rPr lang="en-US" sz="800" smtClean="0">
                <a:solidFill>
                  <a:srgbClr val="2E2E2C"/>
                </a:solidFill>
              </a:rPr>
              <a:pPr>
                <a:defRPr/>
              </a:pPr>
              <a:t>‹#›</a:t>
            </a:fld>
            <a:r>
              <a:rPr lang="en-US" sz="800" dirty="0">
                <a:solidFill>
                  <a:srgbClr val="2E2E2C"/>
                </a:solidFill>
              </a:rPr>
              <a:t> ]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AA1C3BC-D8EC-73B2-346F-EBC5A3C46282}"/>
              </a:ext>
            </a:extLst>
          </p:cNvPr>
          <p:cNvGrpSpPr/>
          <p:nvPr userDrawn="1"/>
        </p:nvGrpSpPr>
        <p:grpSpPr>
          <a:xfrm>
            <a:off x="0" y="4678201"/>
            <a:ext cx="3168650" cy="465299"/>
            <a:chOff x="0" y="4678201"/>
            <a:chExt cx="3168650" cy="465299"/>
          </a:xfrm>
        </p:grpSpPr>
        <p:pic>
          <p:nvPicPr>
            <p:cNvPr id="2" name="Picture 1" descr="A picture containing text, screenshot, font, graphics&#10;&#10;Description automatically generated">
              <a:extLst>
                <a:ext uri="{FF2B5EF4-FFF2-40B4-BE49-F238E27FC236}">
                  <a16:creationId xmlns:a16="http://schemas.microsoft.com/office/drawing/2014/main" id="{4CB7D82D-3ED2-62CE-C801-E9049A14A5D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4680663"/>
              <a:ext cx="3019825" cy="462837"/>
            </a:xfrm>
            <a:prstGeom prst="rect">
              <a:avLst/>
            </a:prstGeom>
          </p:spPr>
        </p:pic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C63345C2-A639-40BE-B116-B539C6DB6E6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4678201"/>
              <a:ext cx="3168650" cy="0"/>
            </a:xfrm>
            <a:prstGeom prst="line">
              <a:avLst/>
            </a:prstGeom>
            <a:ln w="9525">
              <a:solidFill>
                <a:srgbClr val="2E2E2C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s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14400" y="1197864"/>
            <a:ext cx="7543800" cy="3143250"/>
          </a:xfrm>
        </p:spPr>
        <p:txBody>
          <a:bodyPr/>
          <a:lstStyle>
            <a:lvl1pPr>
              <a:buClr>
                <a:srgbClr val="070807"/>
              </a:buClr>
              <a:buSzPct val="80000"/>
              <a:defRPr>
                <a:solidFill>
                  <a:srgbClr val="070807"/>
                </a:solidFill>
              </a:defRPr>
            </a:lvl1pPr>
            <a:lvl2pPr>
              <a:defRPr>
                <a:solidFill>
                  <a:srgbClr val="070807"/>
                </a:solidFill>
              </a:defRPr>
            </a:lvl2pPr>
            <a:lvl3pPr>
              <a:buClr>
                <a:srgbClr val="2AABE2"/>
              </a:buClr>
              <a:defRPr>
                <a:solidFill>
                  <a:srgbClr val="070807"/>
                </a:solidFill>
              </a:defRPr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723002AD-92EE-8590-85BF-015FC3BE4C64}"/>
              </a:ext>
            </a:extLst>
          </p:cNvPr>
          <p:cNvSpPr txBox="1">
            <a:spLocks/>
          </p:cNvSpPr>
          <p:nvPr userDrawn="1"/>
        </p:nvSpPr>
        <p:spPr>
          <a:xfrm>
            <a:off x="8636110" y="4771383"/>
            <a:ext cx="462367" cy="273844"/>
          </a:xfrm>
          <a:prstGeom prst="rect">
            <a:avLst/>
          </a:prstGeom>
        </p:spPr>
        <p:txBody>
          <a:bodyPr wrap="square" numCol="1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defTabSz="457200" rtl="0" fontAlgn="base">
              <a:spcBef>
                <a:spcPct val="0"/>
              </a:spcBef>
              <a:spcAft>
                <a:spcPct val="0"/>
              </a:spcAft>
              <a:defRPr sz="1100" kern="1200" smtClean="0">
                <a:solidFill>
                  <a:srgbClr val="FFFFFF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1pPr>
            <a:lvl2pPr marL="4572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marL="9144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marL="13716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marL="1828800" algn="l" defTabSz="457200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22860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27432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32004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3657600" algn="l" defTabSz="457200" rtl="0" eaLnBrk="1" latinLnBrk="0" hangingPunct="1">
              <a:defRPr kern="1200">
                <a:solidFill>
                  <a:schemeClr val="tx1"/>
                </a:solidFill>
                <a:latin typeface="Arial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pPr>
              <a:defRPr/>
            </a:pPr>
            <a:r>
              <a:rPr lang="en-US" sz="800" dirty="0">
                <a:solidFill>
                  <a:srgbClr val="2E2E2C"/>
                </a:solidFill>
              </a:rPr>
              <a:t>[ </a:t>
            </a:r>
            <a:fld id="{2820970C-1322-3042-AE3D-AE90FD7E094C}" type="slidenum">
              <a:rPr lang="en-US" sz="800" smtClean="0">
                <a:solidFill>
                  <a:srgbClr val="2E2E2C"/>
                </a:solidFill>
              </a:rPr>
              <a:pPr>
                <a:defRPr/>
              </a:pPr>
              <a:t>‹#›</a:t>
            </a:fld>
            <a:r>
              <a:rPr lang="en-US" sz="800" dirty="0">
                <a:solidFill>
                  <a:srgbClr val="2E2E2C"/>
                </a:solidFill>
              </a:rPr>
              <a:t> ]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9AD1D78B-74F1-411C-66C1-D2C28B1D9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57200"/>
            <a:ext cx="6781800" cy="425957"/>
          </a:xfrm>
          <a:effectLst/>
        </p:spPr>
        <p:txBody>
          <a:bodyPr anchor="t">
            <a:normAutofit/>
          </a:bodyPr>
          <a:lstStyle>
            <a:lvl1pPr algn="l">
              <a:defRPr sz="2000" b="1" i="0" cap="none" spc="0" baseline="0">
                <a:solidFill>
                  <a:srgbClr val="2E2E2C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FD1949FA-E1DE-0AB1-3DD9-FD19F1A0060A}"/>
              </a:ext>
            </a:extLst>
          </p:cNvPr>
          <p:cNvGrpSpPr/>
          <p:nvPr userDrawn="1"/>
        </p:nvGrpSpPr>
        <p:grpSpPr>
          <a:xfrm>
            <a:off x="0" y="4678201"/>
            <a:ext cx="3168650" cy="465299"/>
            <a:chOff x="0" y="4678201"/>
            <a:chExt cx="3168650" cy="465299"/>
          </a:xfrm>
        </p:grpSpPr>
        <p:pic>
          <p:nvPicPr>
            <p:cNvPr id="13" name="Picture 12" descr="A picture containing text, screenshot, font, graphics&#10;&#10;Description automatically generated">
              <a:extLst>
                <a:ext uri="{FF2B5EF4-FFF2-40B4-BE49-F238E27FC236}">
                  <a16:creationId xmlns:a16="http://schemas.microsoft.com/office/drawing/2014/main" id="{FE973047-3C89-DB9F-B318-C7A849B23FFE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0" y="4680663"/>
              <a:ext cx="3019825" cy="462837"/>
            </a:xfrm>
            <a:prstGeom prst="rect">
              <a:avLst/>
            </a:prstGeom>
          </p:spPr>
        </p:pic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0B1CA185-4A1F-0D12-9FDB-202F010262D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0" y="4678201"/>
              <a:ext cx="3168650" cy="0"/>
            </a:xfrm>
            <a:prstGeom prst="line">
              <a:avLst/>
            </a:prstGeom>
            <a:ln w="9525">
              <a:solidFill>
                <a:srgbClr val="2E2E2C"/>
              </a:solidFill>
            </a:ln>
            <a:effectLst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1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39054FF6-9792-F6E0-3853-E712DF510EE3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256922" y="4395267"/>
            <a:ext cx="636266" cy="509013"/>
          </a:xfrm>
          <a:prstGeom prst="rect">
            <a:avLst/>
          </a:prstGeom>
        </p:spPr>
      </p:pic>
      <p:pic>
        <p:nvPicPr>
          <p:cNvPr id="6" name="Picture 5" descr="A picture containing text, screenshot, stairs, graphic design&#10;&#10;Description automatically generated">
            <a:extLst>
              <a:ext uri="{FF2B5EF4-FFF2-40B4-BE49-F238E27FC236}">
                <a16:creationId xmlns:a16="http://schemas.microsoft.com/office/drawing/2014/main" id="{71E32080-16D3-78F8-DDDA-1D6BBED46886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80651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icture containing colorfulness, screenshot, maroon, art&#10;&#10;Description automatically generated">
            <a:extLst>
              <a:ext uri="{FF2B5EF4-FFF2-40B4-BE49-F238E27FC236}">
                <a16:creationId xmlns:a16="http://schemas.microsoft.com/office/drawing/2014/main" id="{CB6BD77A-D143-9F18-4BAD-67DA60698B8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028950" y="0"/>
            <a:ext cx="611505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3398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6608111" y="64579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57200"/>
            <a:ext cx="8229600" cy="5579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1200151"/>
            <a:ext cx="8229600" cy="31432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4" r:id="rId2"/>
    <p:sldLayoutId id="2147483662" r:id="rId3"/>
    <p:sldLayoutId id="2147483661" r:id="rId4"/>
  </p:sldLayoutIdLst>
  <p:hf hdr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b="1" i="0" kern="1200" spc="0">
          <a:solidFill>
            <a:srgbClr val="28305F"/>
          </a:solidFill>
          <a:latin typeface="Arial"/>
          <a:ea typeface="ＭＳ Ｐゴシック" pitchFamily="-110" charset="-128"/>
          <a:cs typeface="Arial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0" charset="0"/>
          <a:ea typeface="ＭＳ Ｐゴシック" pitchFamily="-110" charset="-128"/>
          <a:cs typeface="ＭＳ Ｐゴシック" pitchFamily="-110" charset="-128"/>
        </a:defRPr>
      </a:lvl9pPr>
    </p:titleStyle>
    <p:bodyStyle>
      <a:lvl1pPr marL="274320" indent="-228600" algn="l" defTabSz="457200" rtl="0" eaLnBrk="0" fontAlgn="base" hangingPunct="0">
        <a:spcBef>
          <a:spcPts val="0"/>
        </a:spcBef>
        <a:spcAft>
          <a:spcPct val="0"/>
        </a:spcAft>
        <a:buClr>
          <a:schemeClr val="accent1"/>
        </a:buClr>
        <a:buFont typeface="Arial" pitchFamily="-110" charset="0"/>
        <a:buChar char="•"/>
        <a:defRPr sz="1600" kern="1200">
          <a:solidFill>
            <a:srgbClr val="070807"/>
          </a:solidFill>
          <a:latin typeface="Arial"/>
          <a:ea typeface="ＭＳ Ｐゴシック" pitchFamily="-110" charset="-128"/>
          <a:cs typeface="Arial"/>
        </a:defRPr>
      </a:lvl1pPr>
      <a:lvl2pPr marL="548640" indent="-228600" algn="l" defTabSz="457200" rtl="0" eaLnBrk="0" fontAlgn="base" hangingPunct="0">
        <a:spcBef>
          <a:spcPts val="600"/>
        </a:spcBef>
        <a:spcAft>
          <a:spcPct val="0"/>
        </a:spcAft>
        <a:buClr>
          <a:schemeClr val="accent4"/>
        </a:buClr>
        <a:buFont typeface="Arial" pitchFamily="-110" charset="0"/>
        <a:buChar char="–"/>
        <a:defRPr sz="1400" kern="1200">
          <a:solidFill>
            <a:srgbClr val="070807"/>
          </a:solidFill>
          <a:latin typeface="Arial"/>
          <a:ea typeface="ＭＳ Ｐゴシック" pitchFamily="-110" charset="-128"/>
          <a:cs typeface="Arial"/>
        </a:defRPr>
      </a:lvl2pPr>
      <a:lvl3pPr marL="804672" indent="-228600" algn="l" defTabSz="457200" rtl="0" eaLnBrk="0" fontAlgn="base" hangingPunct="0">
        <a:spcBef>
          <a:spcPts val="600"/>
        </a:spcBef>
        <a:spcAft>
          <a:spcPct val="0"/>
        </a:spcAft>
        <a:buClr>
          <a:schemeClr val="accent3"/>
        </a:buClr>
        <a:buFont typeface="Arial" pitchFamily="-110" charset="0"/>
        <a:buChar char="•"/>
        <a:defRPr sz="1200" kern="1200">
          <a:solidFill>
            <a:srgbClr val="070807"/>
          </a:solidFill>
          <a:latin typeface="Arial"/>
          <a:ea typeface="ＭＳ Ｐゴシック" pitchFamily="-110" charset="-128"/>
          <a:cs typeface="Arial"/>
        </a:defRPr>
      </a:lvl3pPr>
      <a:lvl4pPr marL="1371600" indent="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None/>
        <a:defRPr sz="1600" kern="1200">
          <a:solidFill>
            <a:schemeClr val="tx1"/>
          </a:solidFill>
          <a:latin typeface="Helvetica"/>
          <a:ea typeface="ＭＳ Ｐゴシック" pitchFamily="-110" charset="-128"/>
          <a:cs typeface="Helvetica"/>
        </a:defRPr>
      </a:lvl4pPr>
      <a:lvl5pPr marL="1828800" indent="0" algn="l" defTabSz="457200" rtl="0" eaLnBrk="0" fontAlgn="base" hangingPunct="0">
        <a:spcBef>
          <a:spcPct val="20000"/>
        </a:spcBef>
        <a:spcAft>
          <a:spcPct val="0"/>
        </a:spcAft>
        <a:buFont typeface="Arial" pitchFamily="-110" charset="0"/>
        <a:buNone/>
        <a:defRPr sz="1600" kern="1200">
          <a:solidFill>
            <a:schemeClr val="tx1"/>
          </a:solidFill>
          <a:latin typeface="Helvetica"/>
          <a:ea typeface="ＭＳ Ｐゴシック" pitchFamily="-110" charset="-128"/>
          <a:cs typeface="Helvetic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5">
            <a:extLst>
              <a:ext uri="{FF2B5EF4-FFF2-40B4-BE49-F238E27FC236}">
                <a16:creationId xmlns:a16="http://schemas.microsoft.com/office/drawing/2014/main" id="{8677E208-4F56-56DA-9398-4C4769F02F79}"/>
              </a:ext>
            </a:extLst>
          </p:cNvPr>
          <p:cNvSpPr txBox="1">
            <a:spLocks/>
          </p:cNvSpPr>
          <p:nvPr/>
        </p:nvSpPr>
        <p:spPr bwMode="auto">
          <a:xfrm>
            <a:off x="533400" y="3037863"/>
            <a:ext cx="6063953" cy="65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 fontScale="90000" lnSpcReduction="10000"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0" i="0" kern="1200" spc="0">
                <a:solidFill>
                  <a:srgbClr val="070807"/>
                </a:solidFill>
                <a:latin typeface="Arial"/>
                <a:ea typeface="ＭＳ Ｐゴシック" pitchFamily="-110" charset="-128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r>
              <a:rPr lang="en-US" sz="1800" dirty="0">
                <a:solidFill>
                  <a:schemeClr val="bg1"/>
                </a:solidFill>
              </a:rPr>
              <a:t>PRESENTATION TITLE: </a:t>
            </a:r>
            <a:br>
              <a:rPr lang="en-US" sz="20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[Optional Title Second Line]</a:t>
            </a:r>
            <a:br>
              <a:rPr lang="en-US" sz="1600" dirty="0">
                <a:solidFill>
                  <a:schemeClr val="bg1"/>
                </a:solidFill>
              </a:rPr>
            </a:br>
            <a:endParaRPr lang="en-US" sz="1600" dirty="0">
              <a:solidFill>
                <a:schemeClr val="bg1"/>
              </a:solidFill>
            </a:endParaRPr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FE540B75-4063-72EA-4937-DE298AFD6A55}"/>
              </a:ext>
            </a:extLst>
          </p:cNvPr>
          <p:cNvSpPr txBox="1">
            <a:spLocks/>
          </p:cNvSpPr>
          <p:nvPr/>
        </p:nvSpPr>
        <p:spPr bwMode="auto">
          <a:xfrm>
            <a:off x="499533" y="3875616"/>
            <a:ext cx="8077200" cy="32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>
            <a:lvl1pPr marL="27432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itchFamily="-110" charset="0"/>
              <a:buChar char="•"/>
              <a:defRPr sz="1600" kern="1200">
                <a:solidFill>
                  <a:srgbClr val="070807"/>
                </a:solidFill>
                <a:latin typeface="Arial"/>
                <a:ea typeface="ＭＳ Ｐゴシック" pitchFamily="-110" charset="-128"/>
                <a:cs typeface="Arial"/>
              </a:defRPr>
            </a:lvl1pPr>
            <a:lvl2pPr marL="548640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Font typeface="Arial" pitchFamily="-110" charset="0"/>
              <a:buChar char="–"/>
              <a:defRPr sz="1400" kern="1200">
                <a:solidFill>
                  <a:srgbClr val="070807"/>
                </a:solidFill>
                <a:latin typeface="Arial"/>
                <a:ea typeface="ＭＳ Ｐゴシック" pitchFamily="-110" charset="-128"/>
                <a:cs typeface="Arial"/>
              </a:defRPr>
            </a:lvl2pPr>
            <a:lvl3pPr marL="804672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Font typeface="Arial" pitchFamily="-110" charset="0"/>
              <a:buChar char="•"/>
              <a:defRPr sz="1200" kern="1200">
                <a:solidFill>
                  <a:srgbClr val="070807"/>
                </a:solidFill>
                <a:latin typeface="Arial"/>
                <a:ea typeface="ＭＳ Ｐゴシック" pitchFamily="-110" charset="-128"/>
                <a:cs typeface="Arial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-110" charset="0"/>
              <a:buNone/>
              <a:defRPr sz="1600" kern="1200">
                <a:solidFill>
                  <a:schemeClr val="tx1"/>
                </a:solidFill>
                <a:latin typeface="Helvetica"/>
                <a:ea typeface="ＭＳ Ｐゴシック" pitchFamily="-110" charset="-128"/>
                <a:cs typeface="Helvetica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-110" charset="0"/>
              <a:buNone/>
              <a:defRPr sz="1600" kern="1200">
                <a:solidFill>
                  <a:schemeClr val="tx1"/>
                </a:solidFill>
                <a:latin typeface="Helvetica"/>
                <a:ea typeface="ＭＳ Ｐゴシック" pitchFamily="-110" charset="-128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-110" charset="0"/>
              <a:buNone/>
            </a:pPr>
            <a:r>
              <a:rPr lang="en-US" sz="1400" dirty="0">
                <a:solidFill>
                  <a:schemeClr val="bg1"/>
                </a:solidFill>
              </a:rPr>
              <a:t>PRESENTER NAME:</a:t>
            </a:r>
          </a:p>
        </p:txBody>
      </p:sp>
      <p:sp>
        <p:nvSpPr>
          <p:cNvPr id="4" name="Text Placeholder 7">
            <a:extLst>
              <a:ext uri="{FF2B5EF4-FFF2-40B4-BE49-F238E27FC236}">
                <a16:creationId xmlns:a16="http://schemas.microsoft.com/office/drawing/2014/main" id="{F3A560DB-B987-48ED-1107-E314C537E26D}"/>
              </a:ext>
            </a:extLst>
          </p:cNvPr>
          <p:cNvSpPr txBox="1">
            <a:spLocks/>
          </p:cNvSpPr>
          <p:nvPr/>
        </p:nvSpPr>
        <p:spPr bwMode="auto">
          <a:xfrm>
            <a:off x="499533" y="4124694"/>
            <a:ext cx="5764534" cy="280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marL="274320" indent="-228600" algn="l" defTabSz="457200" rtl="0" eaLnBrk="0" fontAlgn="base" hangingPunct="0"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itchFamily="-110" charset="0"/>
              <a:buChar char="•"/>
              <a:defRPr sz="1600" kern="1200">
                <a:solidFill>
                  <a:srgbClr val="070807"/>
                </a:solidFill>
                <a:latin typeface="Arial"/>
                <a:ea typeface="ＭＳ Ｐゴシック" pitchFamily="-110" charset="-128"/>
                <a:cs typeface="Arial"/>
              </a:defRPr>
            </a:lvl1pPr>
            <a:lvl2pPr marL="548640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4"/>
              </a:buClr>
              <a:buFont typeface="Arial" pitchFamily="-110" charset="0"/>
              <a:buChar char="–"/>
              <a:defRPr sz="1400" kern="1200">
                <a:solidFill>
                  <a:srgbClr val="070807"/>
                </a:solidFill>
                <a:latin typeface="Arial"/>
                <a:ea typeface="ＭＳ Ｐゴシック" pitchFamily="-110" charset="-128"/>
                <a:cs typeface="Arial"/>
              </a:defRPr>
            </a:lvl2pPr>
            <a:lvl3pPr marL="804672" indent="-228600" algn="l" defTabSz="457200" rtl="0" eaLnBrk="0" fontAlgn="base" hangingPunct="0">
              <a:spcBef>
                <a:spcPts val="600"/>
              </a:spcBef>
              <a:spcAft>
                <a:spcPct val="0"/>
              </a:spcAft>
              <a:buClr>
                <a:schemeClr val="accent3"/>
              </a:buClr>
              <a:buFont typeface="Arial" pitchFamily="-110" charset="0"/>
              <a:buChar char="•"/>
              <a:defRPr sz="1200" kern="1200">
                <a:solidFill>
                  <a:srgbClr val="070807"/>
                </a:solidFill>
                <a:latin typeface="Arial"/>
                <a:ea typeface="ＭＳ Ｐゴシック" pitchFamily="-110" charset="-128"/>
                <a:cs typeface="Arial"/>
              </a:defRPr>
            </a:lvl3pPr>
            <a:lvl4pPr marL="13716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-110" charset="0"/>
              <a:buNone/>
              <a:defRPr sz="1600" kern="1200">
                <a:solidFill>
                  <a:schemeClr val="tx1"/>
                </a:solidFill>
                <a:latin typeface="Helvetica"/>
                <a:ea typeface="ＭＳ Ｐゴシック" pitchFamily="-110" charset="-128"/>
                <a:cs typeface="Helvetica"/>
              </a:defRPr>
            </a:lvl4pPr>
            <a:lvl5pPr marL="1828800" indent="0" algn="l" defTabSz="457200" rtl="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-110" charset="0"/>
              <a:buNone/>
              <a:defRPr sz="1600" kern="1200">
                <a:solidFill>
                  <a:schemeClr val="tx1"/>
                </a:solidFill>
                <a:latin typeface="Helvetica"/>
                <a:ea typeface="ＭＳ Ｐゴシック" pitchFamily="-110" charset="-128"/>
                <a:cs typeface="Helvetica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Font typeface="Arial" pitchFamily="-110" charset="0"/>
              <a:buNone/>
            </a:pPr>
            <a:r>
              <a:rPr lang="en-US" sz="1200" dirty="0">
                <a:solidFill>
                  <a:schemeClr val="bg1"/>
                </a:solidFill>
              </a:rPr>
              <a:t>Presenter, Title, Organization/Affiliation</a:t>
            </a:r>
          </a:p>
        </p:txBody>
      </p:sp>
    </p:spTree>
    <p:extLst>
      <p:ext uri="{BB962C8B-B14F-4D97-AF65-F5344CB8AC3E}">
        <p14:creationId xmlns:p14="http://schemas.microsoft.com/office/powerpoint/2010/main" val="144181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197864"/>
            <a:ext cx="7315200" cy="2343149"/>
          </a:xfrm>
        </p:spPr>
        <p:txBody>
          <a:bodyPr lIns="0" tIns="0" rIns="0" bIns="0">
            <a:norm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  <a:buClr>
                <a:srgbClr val="323F4F"/>
              </a:buClr>
            </a:pPr>
            <a:r>
              <a:rPr lang="en-US" sz="1600" dirty="0"/>
              <a:t>Topic 1</a:t>
            </a:r>
          </a:p>
          <a:p>
            <a:pPr>
              <a:lnSpc>
                <a:spcPct val="150000"/>
              </a:lnSpc>
              <a:spcAft>
                <a:spcPts val="600"/>
              </a:spcAft>
              <a:buClr>
                <a:srgbClr val="323F4F"/>
              </a:buClr>
            </a:pPr>
            <a:r>
              <a:rPr lang="en-US" sz="1600" dirty="0"/>
              <a:t>Topic 2</a:t>
            </a:r>
          </a:p>
          <a:p>
            <a:pPr>
              <a:lnSpc>
                <a:spcPct val="150000"/>
              </a:lnSpc>
              <a:spcAft>
                <a:spcPts val="600"/>
              </a:spcAft>
              <a:buClr>
                <a:srgbClr val="323F4F"/>
              </a:buClr>
            </a:pPr>
            <a:r>
              <a:rPr lang="en-US" sz="1600" dirty="0"/>
              <a:t>Topic 3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049332D-C5F9-8A47-88A7-FE88F3829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2E2E2C"/>
                </a:solidFill>
              </a:rPr>
              <a:t>Table of Contents </a:t>
            </a:r>
            <a:r>
              <a:rPr lang="en-US" b="0" dirty="0">
                <a:solidFill>
                  <a:srgbClr val="2E2E2C"/>
                </a:solidFill>
              </a:rPr>
              <a:t>(if needed)</a:t>
            </a:r>
          </a:p>
        </p:txBody>
      </p:sp>
    </p:spTree>
    <p:extLst>
      <p:ext uri="{BB962C8B-B14F-4D97-AF65-F5344CB8AC3E}">
        <p14:creationId xmlns:p14="http://schemas.microsoft.com/office/powerpoint/2010/main" val="1913451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EE81F-56E4-00A6-5DE0-B685251EE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1089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552F1-B5B2-8145-86FA-C150C67D385D}"/>
              </a:ext>
            </a:extLst>
          </p:cNvPr>
          <p:cNvSpPr txBox="1">
            <a:spLocks/>
          </p:cNvSpPr>
          <p:nvPr/>
        </p:nvSpPr>
        <p:spPr>
          <a:xfrm>
            <a:off x="762000" y="2041327"/>
            <a:ext cx="3022816" cy="4572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2400" b="0" i="0" kern="1200" spc="0">
                <a:solidFill>
                  <a:srgbClr val="445954"/>
                </a:solidFill>
                <a:latin typeface="Arial"/>
                <a:ea typeface="ＭＳ Ｐゴシック" pitchFamily="-110" charset="-128"/>
                <a:cs typeface="Arial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-110" charset="0"/>
                <a:ea typeface="ＭＳ Ｐゴシック" pitchFamily="-110" charset="-128"/>
                <a:cs typeface="ＭＳ Ｐゴシック" pitchFamily="-110" charset="-128"/>
              </a:defRPr>
            </a:lvl9pPr>
          </a:lstStyle>
          <a:p>
            <a:pPr marL="91440" algn="ctr"/>
            <a:r>
              <a:rPr lang="en-US" b="1" cap="all" dirty="0">
                <a:solidFill>
                  <a:srgbClr val="2E2E2C"/>
                </a:solidFill>
              </a:rPr>
              <a:t>Section Head</a:t>
            </a:r>
            <a:endParaRPr lang="en-US" b="1" dirty="0">
              <a:solidFill>
                <a:srgbClr val="2E2E2C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11DA4E0-6241-C647-B880-112C74640C02}"/>
              </a:ext>
            </a:extLst>
          </p:cNvPr>
          <p:cNvSpPr txBox="1"/>
          <p:nvPr/>
        </p:nvSpPr>
        <p:spPr>
          <a:xfrm>
            <a:off x="978008" y="2644974"/>
            <a:ext cx="2590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2E2E2C"/>
                </a:solidFill>
              </a:rPr>
              <a:t>Additional text </a:t>
            </a:r>
            <a:r>
              <a:rPr lang="en-US" sz="1400" dirty="0">
                <a:solidFill>
                  <a:srgbClr val="2E2E2C"/>
                </a:solidFill>
              </a:rPr>
              <a:t>(if needed)</a:t>
            </a:r>
          </a:p>
        </p:txBody>
      </p:sp>
    </p:spTree>
    <p:extLst>
      <p:ext uri="{BB962C8B-B14F-4D97-AF65-F5344CB8AC3E}">
        <p14:creationId xmlns:p14="http://schemas.microsoft.com/office/powerpoint/2010/main" val="1224244332"/>
      </p:ext>
    </p:extLst>
  </p:cSld>
  <p:clrMapOvr>
    <a:masterClrMapping/>
  </p:clrMapOvr>
</p:sld>
</file>

<file path=ppt/theme/theme1.xml><?xml version="1.0" encoding="utf-8"?>
<a:theme xmlns:a="http://schemas.openxmlformats.org/drawingml/2006/main" name="I2TX22 Presentation Template">
  <a:themeElements>
    <a:clrScheme name="Custom 15">
      <a:dk1>
        <a:srgbClr val="445954"/>
      </a:dk1>
      <a:lt1>
        <a:srgbClr val="FFFFFF"/>
      </a:lt1>
      <a:dk2>
        <a:srgbClr val="445853"/>
      </a:dk2>
      <a:lt2>
        <a:srgbClr val="F4F5F4"/>
      </a:lt2>
      <a:accent1>
        <a:srgbClr val="2A95CF"/>
      </a:accent1>
      <a:accent2>
        <a:srgbClr val="FAC333"/>
      </a:accent2>
      <a:accent3>
        <a:srgbClr val="445853"/>
      </a:accent3>
      <a:accent4>
        <a:srgbClr val="E9158B"/>
      </a:accent4>
      <a:accent5>
        <a:srgbClr val="54198A"/>
      </a:accent5>
      <a:accent6>
        <a:srgbClr val="9B1C23"/>
      </a:accent6>
      <a:hlink>
        <a:srgbClr val="0077CC"/>
      </a:hlink>
      <a:folHlink>
        <a:srgbClr val="551A8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Override1.xml><?xml version="1.0" encoding="utf-8"?>
<a:themeOverride xmlns:a="http://schemas.openxmlformats.org/drawingml/2006/main">
  <a:clrScheme name="Custom 15">
    <a:dk1>
      <a:srgbClr val="445954"/>
    </a:dk1>
    <a:lt1>
      <a:srgbClr val="FFFFFF"/>
    </a:lt1>
    <a:dk2>
      <a:srgbClr val="445853"/>
    </a:dk2>
    <a:lt2>
      <a:srgbClr val="F4F5F4"/>
    </a:lt2>
    <a:accent1>
      <a:srgbClr val="2A95CF"/>
    </a:accent1>
    <a:accent2>
      <a:srgbClr val="FAC333"/>
    </a:accent2>
    <a:accent3>
      <a:srgbClr val="445853"/>
    </a:accent3>
    <a:accent4>
      <a:srgbClr val="E9158B"/>
    </a:accent4>
    <a:accent5>
      <a:srgbClr val="54198A"/>
    </a:accent5>
    <a:accent6>
      <a:srgbClr val="9B1C23"/>
    </a:accent6>
    <a:hlink>
      <a:srgbClr val="0077CC"/>
    </a:hlink>
    <a:folHlink>
      <a:srgbClr val="551A8B"/>
    </a:folHlink>
  </a:clrScheme>
</a:themeOverride>
</file>

<file path=ppt/theme/themeOverride2.xml><?xml version="1.0" encoding="utf-8"?>
<a:themeOverride xmlns:a="http://schemas.openxmlformats.org/drawingml/2006/main">
  <a:clrScheme name="Custom 15">
    <a:dk1>
      <a:srgbClr val="445954"/>
    </a:dk1>
    <a:lt1>
      <a:srgbClr val="FFFFFF"/>
    </a:lt1>
    <a:dk2>
      <a:srgbClr val="445853"/>
    </a:dk2>
    <a:lt2>
      <a:srgbClr val="F4F5F4"/>
    </a:lt2>
    <a:accent1>
      <a:srgbClr val="2A95CF"/>
    </a:accent1>
    <a:accent2>
      <a:srgbClr val="FAC333"/>
    </a:accent2>
    <a:accent3>
      <a:srgbClr val="445853"/>
    </a:accent3>
    <a:accent4>
      <a:srgbClr val="E9158B"/>
    </a:accent4>
    <a:accent5>
      <a:srgbClr val="54198A"/>
    </a:accent5>
    <a:accent6>
      <a:srgbClr val="9B1C23"/>
    </a:accent6>
    <a:hlink>
      <a:srgbClr val="0077CC"/>
    </a:hlink>
    <a:folHlink>
      <a:srgbClr val="551A8B"/>
    </a:folHlink>
  </a:clrScheme>
</a:themeOverride>
</file>

<file path=ppt/theme/themeOverride3.xml><?xml version="1.0" encoding="utf-8"?>
<a:themeOverride xmlns:a="http://schemas.openxmlformats.org/drawingml/2006/main">
  <a:clrScheme name="Custom 15">
    <a:dk1>
      <a:srgbClr val="445954"/>
    </a:dk1>
    <a:lt1>
      <a:srgbClr val="FFFFFF"/>
    </a:lt1>
    <a:dk2>
      <a:srgbClr val="445853"/>
    </a:dk2>
    <a:lt2>
      <a:srgbClr val="F4F5F4"/>
    </a:lt2>
    <a:accent1>
      <a:srgbClr val="2A95CF"/>
    </a:accent1>
    <a:accent2>
      <a:srgbClr val="FAC333"/>
    </a:accent2>
    <a:accent3>
      <a:srgbClr val="445853"/>
    </a:accent3>
    <a:accent4>
      <a:srgbClr val="E9158B"/>
    </a:accent4>
    <a:accent5>
      <a:srgbClr val="54198A"/>
    </a:accent5>
    <a:accent6>
      <a:srgbClr val="9B1C23"/>
    </a:accent6>
    <a:hlink>
      <a:srgbClr val="0077CC"/>
    </a:hlink>
    <a:folHlink>
      <a:srgbClr val="551A8B"/>
    </a:folHlink>
  </a:clrScheme>
</a:themeOverride>
</file>

<file path=ppt/theme/themeOverride4.xml><?xml version="1.0" encoding="utf-8"?>
<a:themeOverride xmlns:a="http://schemas.openxmlformats.org/drawingml/2006/main">
  <a:clrScheme name="Custom 15">
    <a:dk1>
      <a:srgbClr val="445954"/>
    </a:dk1>
    <a:lt1>
      <a:srgbClr val="FFFFFF"/>
    </a:lt1>
    <a:dk2>
      <a:srgbClr val="445853"/>
    </a:dk2>
    <a:lt2>
      <a:srgbClr val="F4F5F4"/>
    </a:lt2>
    <a:accent1>
      <a:srgbClr val="2A95CF"/>
    </a:accent1>
    <a:accent2>
      <a:srgbClr val="FAC333"/>
    </a:accent2>
    <a:accent3>
      <a:srgbClr val="445853"/>
    </a:accent3>
    <a:accent4>
      <a:srgbClr val="E9158B"/>
    </a:accent4>
    <a:accent5>
      <a:srgbClr val="54198A"/>
    </a:accent5>
    <a:accent6>
      <a:srgbClr val="9B1C23"/>
    </a:accent6>
    <a:hlink>
      <a:srgbClr val="0077CC"/>
    </a:hlink>
    <a:folHlink>
      <a:srgbClr val="551A8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18255</TotalTime>
  <Words>43</Words>
  <Application>Microsoft Macintosh PowerPoint</Application>
  <PresentationFormat>On-screen Show (16:9)</PresentationFormat>
  <Paragraphs>10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Helvetica</vt:lpstr>
      <vt:lpstr>I2TX22 Presentation Template</vt:lpstr>
      <vt:lpstr>PowerPoint Presentation</vt:lpstr>
      <vt:lpstr>Table of Contents (if needed)</vt:lpstr>
      <vt:lpstr>PowerPoint Presentation</vt:lpstr>
      <vt:lpstr>PowerPoint Presentation</vt:lpstr>
    </vt:vector>
  </TitlesOfParts>
  <Company>Creative Measures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About Internet2</dc:title>
  <dc:creator>Doug Howell</dc:creator>
  <cp:lastModifiedBy>Leslie Jonas</cp:lastModifiedBy>
  <cp:revision>620</cp:revision>
  <dcterms:created xsi:type="dcterms:W3CDTF">2010-12-07T15:32:04Z</dcterms:created>
  <dcterms:modified xsi:type="dcterms:W3CDTF">2023-06-29T20:27:29Z</dcterms:modified>
</cp:coreProperties>
</file>