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2" r:id="rId2"/>
    <p:sldId id="297" r:id="rId3"/>
    <p:sldId id="313" r:id="rId4"/>
    <p:sldId id="311" r:id="rId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05F"/>
    <a:srgbClr val="070807"/>
    <a:srgbClr val="134A83"/>
    <a:srgbClr val="323F4F"/>
    <a:srgbClr val="3C5C9B"/>
    <a:srgbClr val="2AABE2"/>
    <a:srgbClr val="445954"/>
    <a:srgbClr val="025C7A"/>
    <a:srgbClr val="231F20"/>
    <a:srgbClr val="3A9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8" autoAdjust="0"/>
    <p:restoredTop sz="91450"/>
  </p:normalViewPr>
  <p:slideViewPr>
    <p:cSldViewPr snapToGrid="0" snapToObjects="1">
      <p:cViewPr varScale="1">
        <p:scale>
          <a:sx n="175" d="100"/>
          <a:sy n="175" d="100"/>
        </p:scale>
        <p:origin x="560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 snapToObjects="1">
      <p:cViewPr varScale="1">
        <p:scale>
          <a:sx n="163" d="100"/>
          <a:sy n="163" d="100"/>
        </p:scale>
        <p:origin x="216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EA43BBF-CF0C-254D-BDD2-F513B4118F3F}" type="datetime1">
              <a:rPr lang="en-US"/>
              <a:pPr>
                <a:defRPr/>
              </a:pPr>
              <a:t>10/25/22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04333B-D24A-2E49-8216-59B9B438E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0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DA9EAED-D824-E442-818A-6414B94348DF}" type="datetime1">
              <a:rPr lang="en-US"/>
              <a:pPr>
                <a:defRPr/>
              </a:pPr>
              <a:t>10/25/22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08B306-C8D8-AD48-9325-7FEAE03C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43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425957"/>
          </a:xfrm>
          <a:effectLst/>
        </p:spPr>
        <p:txBody>
          <a:bodyPr anchor="t">
            <a:normAutofit/>
          </a:bodyPr>
          <a:lstStyle>
            <a:lvl1pPr algn="l">
              <a:defRPr sz="2000" b="1" i="0" cap="none" spc="0" baseline="0">
                <a:solidFill>
                  <a:srgbClr val="28305F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200150"/>
            <a:ext cx="7315200" cy="2343149"/>
          </a:xfrm>
        </p:spPr>
        <p:txBody>
          <a:bodyPr>
            <a:normAutofit/>
          </a:bodyPr>
          <a:lstStyle>
            <a:lvl1pPr>
              <a:buClr>
                <a:srgbClr val="070807"/>
              </a:buClr>
              <a:buSzPct val="80000"/>
              <a:buFont typeface="Arial"/>
              <a:buChar char="•"/>
              <a:defRPr sz="1600">
                <a:solidFill>
                  <a:srgbClr val="070807"/>
                </a:solidFill>
                <a:latin typeface="Arial"/>
                <a:cs typeface="Arial"/>
              </a:defRPr>
            </a:lvl1pPr>
            <a:lvl2pPr marL="457200" indent="0">
              <a:buClr>
                <a:srgbClr val="EF3E33"/>
              </a:buClr>
              <a:buNone/>
              <a:defRPr sz="2000">
                <a:latin typeface="Arial"/>
                <a:cs typeface="Arial"/>
              </a:defRPr>
            </a:lvl2pPr>
            <a:lvl3pPr>
              <a:buClr>
                <a:srgbClr val="8DC63F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6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7A2AFF4-DC05-7A40-8664-680B4FBF66F2}"/>
              </a:ext>
            </a:extLst>
          </p:cNvPr>
          <p:cNvSpPr txBox="1">
            <a:spLocks/>
          </p:cNvSpPr>
          <p:nvPr userDrawn="1"/>
        </p:nvSpPr>
        <p:spPr>
          <a:xfrm>
            <a:off x="8636110" y="4771383"/>
            <a:ext cx="462367" cy="273844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100" kern="1200" smtClean="0">
                <a:solidFill>
                  <a:srgbClr val="FFFFFF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070807"/>
                </a:solidFill>
              </a:rPr>
              <a:t>[ </a:t>
            </a:r>
            <a:fld id="{2820970C-1322-3042-AE3D-AE90FD7E094C}" type="slidenum">
              <a:rPr lang="en-US" sz="800" smtClean="0">
                <a:solidFill>
                  <a:srgbClr val="070807"/>
                </a:solidFill>
              </a:rPr>
              <a:pPr>
                <a:defRPr/>
              </a:pPr>
              <a:t>‹#›</a:t>
            </a:fld>
            <a:r>
              <a:rPr lang="en-US" sz="800" dirty="0">
                <a:solidFill>
                  <a:srgbClr val="070807"/>
                </a:solidFill>
              </a:rPr>
              <a:t> </a:t>
            </a:r>
            <a:r>
              <a:rPr lang="en-US" sz="800" dirty="0">
                <a:solidFill>
                  <a:srgbClr val="323F4F"/>
                </a:solidFill>
              </a:rPr>
              <a:t>]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DBFDE6-00E8-6CEF-00B8-07AB1EA9988C}"/>
              </a:ext>
            </a:extLst>
          </p:cNvPr>
          <p:cNvGrpSpPr/>
          <p:nvPr userDrawn="1"/>
        </p:nvGrpSpPr>
        <p:grpSpPr>
          <a:xfrm>
            <a:off x="212797" y="4618920"/>
            <a:ext cx="848416" cy="444938"/>
            <a:chOff x="212797" y="4618920"/>
            <a:chExt cx="848416" cy="444938"/>
          </a:xfrm>
        </p:grpSpPr>
        <p:pic>
          <p:nvPicPr>
            <p:cNvPr id="3" name="Picture 2" descr="A red and blue sign&#10;&#10;Description automatically generated with low confidence">
              <a:extLst>
                <a:ext uri="{FF2B5EF4-FFF2-40B4-BE49-F238E27FC236}">
                  <a16:creationId xmlns:a16="http://schemas.microsoft.com/office/drawing/2014/main" id="{4DC051C2-932F-9B49-EFF4-7E4F3E55CF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463297" y="4619402"/>
              <a:ext cx="347416" cy="444456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79BA35D-8FDD-EB62-DC35-6D05BA9F1AC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2797" y="4618920"/>
              <a:ext cx="848416" cy="0"/>
            </a:xfrm>
            <a:prstGeom prst="line">
              <a:avLst/>
            </a:prstGeom>
            <a:ln>
              <a:solidFill>
                <a:srgbClr val="28305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89D1E73-8C25-5BCE-E197-D31BBF5539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1214" y="4761873"/>
            <a:ext cx="2303318" cy="12492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1197864"/>
            <a:ext cx="7543800" cy="3143250"/>
          </a:xfrm>
        </p:spPr>
        <p:txBody>
          <a:bodyPr/>
          <a:lstStyle>
            <a:lvl1pPr>
              <a:buClr>
                <a:srgbClr val="070807"/>
              </a:buClr>
              <a:buSzPct val="80000"/>
              <a:defRPr>
                <a:solidFill>
                  <a:srgbClr val="070807"/>
                </a:solidFill>
              </a:defRPr>
            </a:lvl1pPr>
            <a:lvl2pPr>
              <a:defRPr>
                <a:solidFill>
                  <a:srgbClr val="070807"/>
                </a:solidFill>
              </a:defRPr>
            </a:lvl2pPr>
            <a:lvl3pPr>
              <a:buClr>
                <a:srgbClr val="2AABE2"/>
              </a:buClr>
              <a:defRPr>
                <a:solidFill>
                  <a:srgbClr val="070807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23002AD-92EE-8590-85BF-015FC3BE4C64}"/>
              </a:ext>
            </a:extLst>
          </p:cNvPr>
          <p:cNvSpPr txBox="1">
            <a:spLocks/>
          </p:cNvSpPr>
          <p:nvPr userDrawn="1"/>
        </p:nvSpPr>
        <p:spPr>
          <a:xfrm>
            <a:off x="8636110" y="4771383"/>
            <a:ext cx="462367" cy="273844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100" kern="1200" smtClean="0">
                <a:solidFill>
                  <a:srgbClr val="FFFFFF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070807"/>
                </a:solidFill>
              </a:rPr>
              <a:t>[ </a:t>
            </a:r>
            <a:fld id="{2820970C-1322-3042-AE3D-AE90FD7E094C}" type="slidenum">
              <a:rPr lang="en-US" sz="800" smtClean="0">
                <a:solidFill>
                  <a:srgbClr val="070807"/>
                </a:solidFill>
              </a:rPr>
              <a:pPr>
                <a:defRPr/>
              </a:pPr>
              <a:t>‹#›</a:t>
            </a:fld>
            <a:r>
              <a:rPr lang="en-US" sz="800" dirty="0">
                <a:solidFill>
                  <a:srgbClr val="070807"/>
                </a:solidFill>
              </a:rPr>
              <a:t> </a:t>
            </a:r>
            <a:r>
              <a:rPr lang="en-US" sz="800" dirty="0">
                <a:solidFill>
                  <a:srgbClr val="323F4F"/>
                </a:solidFill>
              </a:rPr>
              <a:t>]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D1D78B-74F1-411C-66C1-D2C28B1D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425957"/>
          </a:xfrm>
          <a:effectLst/>
        </p:spPr>
        <p:txBody>
          <a:bodyPr anchor="t">
            <a:normAutofit/>
          </a:bodyPr>
          <a:lstStyle>
            <a:lvl1pPr algn="l">
              <a:defRPr sz="2000" b="1" i="0" cap="none" spc="0" baseline="0">
                <a:solidFill>
                  <a:srgbClr val="28305F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BE11C8-13BA-86B3-8E0A-A1B477EF5510}"/>
              </a:ext>
            </a:extLst>
          </p:cNvPr>
          <p:cNvGrpSpPr/>
          <p:nvPr userDrawn="1"/>
        </p:nvGrpSpPr>
        <p:grpSpPr>
          <a:xfrm>
            <a:off x="212797" y="4618920"/>
            <a:ext cx="3151735" cy="444938"/>
            <a:chOff x="212797" y="4618920"/>
            <a:chExt cx="3151735" cy="4449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001D038-C632-5A38-0909-D0A049739EEF}"/>
                </a:ext>
              </a:extLst>
            </p:cNvPr>
            <p:cNvGrpSpPr/>
            <p:nvPr userDrawn="1"/>
          </p:nvGrpSpPr>
          <p:grpSpPr>
            <a:xfrm>
              <a:off x="212797" y="4618920"/>
              <a:ext cx="848416" cy="444938"/>
              <a:chOff x="212797" y="4618920"/>
              <a:chExt cx="848416" cy="444938"/>
            </a:xfrm>
          </p:grpSpPr>
          <p:pic>
            <p:nvPicPr>
              <p:cNvPr id="10" name="Picture 9" descr="A red and blue sign&#10;&#10;Description automatically generated with low confidence">
                <a:extLst>
                  <a:ext uri="{FF2B5EF4-FFF2-40B4-BE49-F238E27FC236}">
                    <a16:creationId xmlns:a16="http://schemas.microsoft.com/office/drawing/2014/main" id="{68AF3366-3996-D38D-8960-2E37E2B8356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463297" y="4619402"/>
                <a:ext cx="347416" cy="444456"/>
              </a:xfrm>
              <a:prstGeom prst="rect">
                <a:avLst/>
              </a:prstGeom>
            </p:spPr>
          </p:pic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A604958-2811-4241-3695-253FE27B87D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2797" y="4618920"/>
                <a:ext cx="848416" cy="0"/>
              </a:xfrm>
              <a:prstGeom prst="line">
                <a:avLst/>
              </a:prstGeom>
              <a:ln>
                <a:solidFill>
                  <a:srgbClr val="28305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1D8CAFB-87DE-D99A-589C-A0069CDFA9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061214" y="4761873"/>
              <a:ext cx="2303318" cy="124926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night sky&#10;&#10;Description automatically generated">
            <a:extLst>
              <a:ext uri="{FF2B5EF4-FFF2-40B4-BE49-F238E27FC236}">
                <a16:creationId xmlns:a16="http://schemas.microsoft.com/office/drawing/2014/main" id="{7E8259C4-A562-331E-DAB6-E307C44938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9054FF6-9792-F6E0-3853-E712DF510E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56922" y="4395267"/>
            <a:ext cx="636266" cy="5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65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6107DC5-4A22-8395-81F1-B0CC5DAF5C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81525" y="0"/>
            <a:ext cx="45624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98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608111" y="6457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55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00151"/>
            <a:ext cx="8229600" cy="314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62" r:id="rId3"/>
    <p:sldLayoutId id="2147483661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i="0" kern="1200" spc="0">
          <a:solidFill>
            <a:srgbClr val="28305F"/>
          </a:solidFill>
          <a:latin typeface="Arial"/>
          <a:ea typeface="ＭＳ Ｐゴシック" pitchFamily="-110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274320" indent="-228600" algn="l" defTabSz="457200" rtl="0" eaLnBrk="0" fontAlgn="base" hangingPunct="0">
        <a:spcBef>
          <a:spcPts val="0"/>
        </a:spcBef>
        <a:spcAft>
          <a:spcPct val="0"/>
        </a:spcAft>
        <a:buClr>
          <a:schemeClr val="accent1"/>
        </a:buClr>
        <a:buFont typeface="Arial" pitchFamily="-110" charset="0"/>
        <a:buChar char="•"/>
        <a:defRPr sz="16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1pPr>
      <a:lvl2pPr marL="548640" indent="-228600" algn="l" defTabSz="457200" rtl="0" eaLnBrk="0" fontAlgn="base" hangingPunct="0">
        <a:spcBef>
          <a:spcPts val="600"/>
        </a:spcBef>
        <a:spcAft>
          <a:spcPct val="0"/>
        </a:spcAft>
        <a:buClr>
          <a:schemeClr val="accent4"/>
        </a:buClr>
        <a:buFont typeface="Arial" pitchFamily="-110" charset="0"/>
        <a:buChar char="–"/>
        <a:defRPr sz="14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2pPr>
      <a:lvl3pPr marL="804672" indent="-228600" algn="l" defTabSz="457200" rtl="0" eaLnBrk="0" fontAlgn="base" hangingPunct="0">
        <a:spcBef>
          <a:spcPts val="600"/>
        </a:spcBef>
        <a:spcAft>
          <a:spcPct val="0"/>
        </a:spcAft>
        <a:buClr>
          <a:schemeClr val="accent3"/>
        </a:buClr>
        <a:buFont typeface="Arial" pitchFamily="-110" charset="0"/>
        <a:buChar char="•"/>
        <a:defRPr sz="12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3pPr>
      <a:lvl4pPr marL="1371600" indent="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None/>
        <a:defRPr sz="1600" kern="1200">
          <a:solidFill>
            <a:schemeClr val="tx1"/>
          </a:solidFill>
          <a:latin typeface="Helvetica"/>
          <a:ea typeface="ＭＳ Ｐゴシック" pitchFamily="-110" charset="-128"/>
          <a:cs typeface="Helvetica"/>
        </a:defRPr>
      </a:lvl4pPr>
      <a:lvl5pPr marL="1828800" indent="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None/>
        <a:defRPr sz="1600" kern="1200">
          <a:solidFill>
            <a:schemeClr val="tx1"/>
          </a:solidFill>
          <a:latin typeface="Helvetica"/>
          <a:ea typeface="ＭＳ Ｐゴシック" pitchFamily="-110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8677E208-4F56-56DA-9398-4C4769F02F79}"/>
              </a:ext>
            </a:extLst>
          </p:cNvPr>
          <p:cNvSpPr txBox="1">
            <a:spLocks/>
          </p:cNvSpPr>
          <p:nvPr/>
        </p:nvSpPr>
        <p:spPr bwMode="auto">
          <a:xfrm>
            <a:off x="533400" y="2495997"/>
            <a:ext cx="7696200" cy="65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i="0" kern="1200" spc="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PRESENTATION TITLE: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[Optional Title Second Line]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FE540B75-4063-72EA-4937-DE298AFD6A55}"/>
              </a:ext>
            </a:extLst>
          </p:cNvPr>
          <p:cNvSpPr txBox="1">
            <a:spLocks/>
          </p:cNvSpPr>
          <p:nvPr/>
        </p:nvSpPr>
        <p:spPr bwMode="auto">
          <a:xfrm>
            <a:off x="499533" y="3333750"/>
            <a:ext cx="8077200" cy="32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itchFamily="-110" charset="0"/>
              <a:buChar char="•"/>
              <a:defRPr sz="16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marL="54864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Font typeface="Arial" pitchFamily="-110" charset="0"/>
              <a:buChar char="–"/>
              <a:defRPr sz="14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2pPr>
            <a:lvl3pPr marL="804672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Font typeface="Arial" pitchFamily="-110" charset="0"/>
              <a:buChar char="•"/>
              <a:defRPr sz="12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-110" charset="0"/>
              <a:buNone/>
            </a:pPr>
            <a:r>
              <a:rPr lang="en-US" dirty="0">
                <a:solidFill>
                  <a:schemeClr val="bg1"/>
                </a:solidFill>
              </a:rPr>
              <a:t>PRESENTER NAME: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3A560DB-B987-48ED-1107-E314C537E26D}"/>
              </a:ext>
            </a:extLst>
          </p:cNvPr>
          <p:cNvSpPr txBox="1">
            <a:spLocks/>
          </p:cNvSpPr>
          <p:nvPr/>
        </p:nvSpPr>
        <p:spPr bwMode="auto">
          <a:xfrm>
            <a:off x="499533" y="3582828"/>
            <a:ext cx="7696200" cy="28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itchFamily="-110" charset="0"/>
              <a:buChar char="•"/>
              <a:defRPr sz="16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marL="54864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Font typeface="Arial" pitchFamily="-110" charset="0"/>
              <a:buChar char="–"/>
              <a:defRPr sz="14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2pPr>
            <a:lvl3pPr marL="804672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Font typeface="Arial" pitchFamily="-110" charset="0"/>
              <a:buChar char="•"/>
              <a:defRPr sz="12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-110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Presenter, Title, Organization</a:t>
            </a:r>
          </a:p>
        </p:txBody>
      </p:sp>
    </p:spTree>
    <p:extLst>
      <p:ext uri="{BB962C8B-B14F-4D97-AF65-F5344CB8AC3E}">
        <p14:creationId xmlns:p14="http://schemas.microsoft.com/office/powerpoint/2010/main" val="144181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7864"/>
            <a:ext cx="7315200" cy="2343149"/>
          </a:xfrm>
        </p:spPr>
        <p:txBody>
          <a:bodyPr lIns="0" tIns="0" rIns="0" bIns="0">
            <a:normAutofit/>
          </a:bodyPr>
          <a:lstStyle/>
          <a:p>
            <a:pPr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1</a:t>
            </a:r>
          </a:p>
          <a:p>
            <a:pPr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2</a:t>
            </a:r>
          </a:p>
          <a:p>
            <a:pPr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3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049332D-C5F9-8A47-88A7-FE88F382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191345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E81F-56E4-00A6-5DE0-B685251E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0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52F1-B5B2-8145-86FA-C150C67D385D}"/>
              </a:ext>
            </a:extLst>
          </p:cNvPr>
          <p:cNvSpPr txBox="1">
            <a:spLocks/>
          </p:cNvSpPr>
          <p:nvPr/>
        </p:nvSpPr>
        <p:spPr>
          <a:xfrm>
            <a:off x="762000" y="2041327"/>
            <a:ext cx="3022816" cy="457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i="0" kern="1200" spc="0">
                <a:solidFill>
                  <a:srgbClr val="445954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 marL="91440" algn="ctr"/>
            <a:r>
              <a:rPr lang="en-US" b="1" cap="all" dirty="0">
                <a:solidFill>
                  <a:srgbClr val="134A83"/>
                </a:solidFill>
              </a:rPr>
              <a:t>Section Head</a:t>
            </a:r>
            <a:endParaRPr lang="en-US" b="1" dirty="0">
              <a:solidFill>
                <a:srgbClr val="134A8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DA4E0-6241-C647-B880-112C74640C02}"/>
              </a:ext>
            </a:extLst>
          </p:cNvPr>
          <p:cNvSpPr txBox="1"/>
          <p:nvPr/>
        </p:nvSpPr>
        <p:spPr>
          <a:xfrm>
            <a:off x="978008" y="2644974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70807"/>
                </a:solidFill>
              </a:rPr>
              <a:t>Additional text if needed</a:t>
            </a:r>
            <a:endParaRPr lang="en-US" sz="1400" dirty="0">
              <a:solidFill>
                <a:srgbClr val="0708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44332"/>
      </p:ext>
    </p:extLst>
  </p:cSld>
  <p:clrMapOvr>
    <a:masterClrMapping/>
  </p:clrMapOvr>
</p:sld>
</file>

<file path=ppt/theme/theme1.xml><?xml version="1.0" encoding="utf-8"?>
<a:theme xmlns:a="http://schemas.openxmlformats.org/drawingml/2006/main" name="I2TX22 Presentation Template">
  <a:themeElements>
    <a:clrScheme name="Custom 15">
      <a:dk1>
        <a:srgbClr val="445954"/>
      </a:dk1>
      <a:lt1>
        <a:srgbClr val="FFFFFF"/>
      </a:lt1>
      <a:dk2>
        <a:srgbClr val="445853"/>
      </a:dk2>
      <a:lt2>
        <a:srgbClr val="F4F5F4"/>
      </a:lt2>
      <a:accent1>
        <a:srgbClr val="2A95CF"/>
      </a:accent1>
      <a:accent2>
        <a:srgbClr val="FAC333"/>
      </a:accent2>
      <a:accent3>
        <a:srgbClr val="445853"/>
      </a:accent3>
      <a:accent4>
        <a:srgbClr val="E9158B"/>
      </a:accent4>
      <a:accent5>
        <a:srgbClr val="54198A"/>
      </a:accent5>
      <a:accent6>
        <a:srgbClr val="9B1C23"/>
      </a:accent6>
      <a:hlink>
        <a:srgbClr val="0077CC"/>
      </a:hlink>
      <a:folHlink>
        <a:srgbClr val="551A8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2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3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4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18146</TotalTime>
  <Words>34</Words>
  <Application>Microsoft Macintosh PowerPoint</Application>
  <PresentationFormat>On-screen Show (16:9)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I2TX22 Presentation Template</vt:lpstr>
      <vt:lpstr>PowerPoint Presentation</vt:lpstr>
      <vt:lpstr>Table of Contents</vt:lpstr>
      <vt:lpstr>PowerPoint Presentation</vt:lpstr>
      <vt:lpstr>PowerPoint Presentation</vt:lpstr>
    </vt:vector>
  </TitlesOfParts>
  <Company>Creative Measures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Internet2</dc:title>
  <dc:creator>Doug Howell</dc:creator>
  <cp:lastModifiedBy>Leslie Jonas</cp:lastModifiedBy>
  <cp:revision>611</cp:revision>
  <dcterms:created xsi:type="dcterms:W3CDTF">2010-12-07T15:32:04Z</dcterms:created>
  <dcterms:modified xsi:type="dcterms:W3CDTF">2022-10-25T15:45:32Z</dcterms:modified>
</cp:coreProperties>
</file>