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2" r:id="rId2"/>
    <p:sldId id="297" r:id="rId3"/>
    <p:sldId id="313" r:id="rId4"/>
    <p:sldId id="311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807"/>
    <a:srgbClr val="28305F"/>
    <a:srgbClr val="134A83"/>
    <a:srgbClr val="323F4F"/>
    <a:srgbClr val="3C5C9B"/>
    <a:srgbClr val="2AABE2"/>
    <a:srgbClr val="445954"/>
    <a:srgbClr val="025C7A"/>
    <a:srgbClr val="231F20"/>
    <a:srgbClr val="3A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391"/>
  </p:normalViewPr>
  <p:slideViewPr>
    <p:cSldViewPr snapToGrid="0" snapToObjects="1">
      <p:cViewPr varScale="1">
        <p:scale>
          <a:sx n="120" d="100"/>
          <a:sy n="120" d="100"/>
        </p:scale>
        <p:origin x="87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21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A43BBF-CF0C-254D-BDD2-F513B4118F3F}" type="datetime1">
              <a:rPr lang="en-US"/>
              <a:pPr>
                <a:defRPr/>
              </a:pPr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04333B-D24A-2E49-8216-59B9B438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A9EAED-D824-E442-818A-6414B94348DF}" type="datetime1">
              <a:rPr lang="en-US"/>
              <a:pPr>
                <a:defRPr/>
              </a:pPr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08B306-C8D8-AD48-9325-7FEAE03C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3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425957"/>
          </a:xfrm>
          <a:effectLst/>
        </p:spPr>
        <p:txBody>
          <a:bodyPr anchor="t">
            <a:normAutofit/>
          </a:bodyPr>
          <a:lstStyle>
            <a:lvl1pPr algn="l">
              <a:defRPr sz="2000" b="1" i="0" cap="none" spc="0" baseline="0">
                <a:solidFill>
                  <a:srgbClr val="07080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7315200" cy="2343149"/>
          </a:xfrm>
        </p:spPr>
        <p:txBody>
          <a:bodyPr>
            <a:normAutofit/>
          </a:bodyPr>
          <a:lstStyle>
            <a:lvl1pPr>
              <a:buClr>
                <a:srgbClr val="070807"/>
              </a:buClr>
              <a:buSzPct val="80000"/>
              <a:buFont typeface="Arial"/>
              <a:buChar char="•"/>
              <a:defRPr sz="1600">
                <a:solidFill>
                  <a:srgbClr val="070807"/>
                </a:solidFill>
                <a:latin typeface="Arial"/>
                <a:cs typeface="Arial"/>
              </a:defRPr>
            </a:lvl1pPr>
            <a:lvl2pPr marL="457200" indent="0">
              <a:buClr>
                <a:srgbClr val="EF3E33"/>
              </a:buClr>
              <a:buNone/>
              <a:defRPr sz="2000">
                <a:latin typeface="Arial"/>
                <a:cs typeface="Arial"/>
              </a:defRPr>
            </a:lvl2pPr>
            <a:lvl3pPr>
              <a:buClr>
                <a:srgbClr val="8DC63F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A2AFF4-DC05-7A40-8664-680B4FBF66F2}"/>
              </a:ext>
            </a:extLst>
          </p:cNvPr>
          <p:cNvSpPr txBox="1">
            <a:spLocks/>
          </p:cNvSpPr>
          <p:nvPr userDrawn="1"/>
        </p:nvSpPr>
        <p:spPr>
          <a:xfrm>
            <a:off x="8636110" y="4771383"/>
            <a:ext cx="462367" cy="27384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rgbClr val="FFFFFF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70807"/>
                </a:solidFill>
              </a:rPr>
              <a:t>[ </a:t>
            </a:r>
            <a:fld id="{2820970C-1322-3042-AE3D-AE90FD7E094C}" type="slidenum">
              <a:rPr lang="en-US" sz="800" smtClean="0">
                <a:solidFill>
                  <a:srgbClr val="070807"/>
                </a:solidFill>
              </a:rPr>
              <a:pPr>
                <a:defRPr/>
              </a:pPr>
              <a:t>‹#›</a:t>
            </a:fld>
            <a:r>
              <a:rPr lang="en-US" sz="800" dirty="0">
                <a:solidFill>
                  <a:srgbClr val="070807"/>
                </a:solidFill>
              </a:rPr>
              <a:t> </a:t>
            </a:r>
            <a:r>
              <a:rPr lang="en-US" sz="800" dirty="0">
                <a:solidFill>
                  <a:srgbClr val="323F4F"/>
                </a:solidFill>
              </a:rPr>
              <a:t>]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679A06D-4F4E-69E6-9C0A-D7BD2D44C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533076"/>
            <a:ext cx="2140591" cy="5307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197864"/>
            <a:ext cx="7543800" cy="3143250"/>
          </a:xfrm>
        </p:spPr>
        <p:txBody>
          <a:bodyPr/>
          <a:lstStyle>
            <a:lvl1pPr>
              <a:buClr>
                <a:srgbClr val="070807"/>
              </a:buClr>
              <a:buSzPct val="80000"/>
              <a:defRPr>
                <a:solidFill>
                  <a:srgbClr val="070807"/>
                </a:solidFill>
              </a:defRPr>
            </a:lvl1pPr>
            <a:lvl2pPr>
              <a:defRPr>
                <a:solidFill>
                  <a:srgbClr val="070807"/>
                </a:solidFill>
              </a:defRPr>
            </a:lvl2pPr>
            <a:lvl3pPr>
              <a:buClr>
                <a:srgbClr val="2AABE2"/>
              </a:buClr>
              <a:defRPr>
                <a:solidFill>
                  <a:srgbClr val="070807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3002AD-92EE-8590-85BF-015FC3BE4C64}"/>
              </a:ext>
            </a:extLst>
          </p:cNvPr>
          <p:cNvSpPr txBox="1">
            <a:spLocks/>
          </p:cNvSpPr>
          <p:nvPr userDrawn="1"/>
        </p:nvSpPr>
        <p:spPr>
          <a:xfrm>
            <a:off x="8636110" y="4771383"/>
            <a:ext cx="462367" cy="273844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rgbClr val="FFFFFF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70807"/>
                </a:solidFill>
              </a:rPr>
              <a:t>[ </a:t>
            </a:r>
            <a:fld id="{2820970C-1322-3042-AE3D-AE90FD7E094C}" type="slidenum">
              <a:rPr lang="en-US" sz="800" smtClean="0">
                <a:solidFill>
                  <a:srgbClr val="070807"/>
                </a:solidFill>
              </a:rPr>
              <a:pPr>
                <a:defRPr/>
              </a:pPr>
              <a:t>‹#›</a:t>
            </a:fld>
            <a:r>
              <a:rPr lang="en-US" sz="800" dirty="0">
                <a:solidFill>
                  <a:srgbClr val="070807"/>
                </a:solidFill>
              </a:rPr>
              <a:t> </a:t>
            </a:r>
            <a:r>
              <a:rPr lang="en-US" sz="800" dirty="0">
                <a:solidFill>
                  <a:srgbClr val="323F4F"/>
                </a:solidFill>
              </a:rPr>
              <a:t>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D1D78B-74F1-411C-66C1-D2C28B1D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425957"/>
          </a:xfrm>
          <a:effectLst/>
        </p:spPr>
        <p:txBody>
          <a:bodyPr anchor="t">
            <a:normAutofit/>
          </a:bodyPr>
          <a:lstStyle>
            <a:lvl1pPr algn="l">
              <a:defRPr sz="2000" b="1" i="0" cap="none" spc="0" baseline="0">
                <a:solidFill>
                  <a:srgbClr val="07080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6A13C6-27CF-61D2-CB4F-6DE46D3DD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533076"/>
            <a:ext cx="2140591" cy="5307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sp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9444F11D-8E8E-D24E-6624-9473703C6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7128C0-7A85-78FC-EA6F-F029081BB6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608111" y="645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55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200151"/>
            <a:ext cx="822960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2" r:id="rId3"/>
    <p:sldLayoutId id="2147483661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i="0" kern="1200" spc="0">
          <a:solidFill>
            <a:srgbClr val="070807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74320" indent="-228600" algn="l" defTabSz="457200" rtl="0" eaLnBrk="0" fontAlgn="base" hangingPunct="0">
        <a:spcBef>
          <a:spcPts val="0"/>
        </a:spcBef>
        <a:spcAft>
          <a:spcPct val="0"/>
        </a:spcAft>
        <a:buClr>
          <a:schemeClr val="accent1"/>
        </a:buClr>
        <a:buFont typeface="Arial" pitchFamily="-110" charset="0"/>
        <a:buChar char="•"/>
        <a:defRPr sz="1600" kern="1200">
          <a:solidFill>
            <a:srgbClr val="070807"/>
          </a:solidFill>
          <a:latin typeface="Arial"/>
          <a:ea typeface="ＭＳ Ｐゴシック" pitchFamily="-110" charset="-128"/>
          <a:cs typeface="Arial"/>
        </a:defRPr>
      </a:lvl1pPr>
      <a:lvl2pPr marL="548640" indent="-228600" algn="l" defTabSz="457200" rtl="0" eaLnBrk="0" fontAlgn="base" hangingPunct="0">
        <a:spcBef>
          <a:spcPts val="600"/>
        </a:spcBef>
        <a:spcAft>
          <a:spcPct val="0"/>
        </a:spcAft>
        <a:buClr>
          <a:schemeClr val="accent4"/>
        </a:buClr>
        <a:buFont typeface="Arial" pitchFamily="-110" charset="0"/>
        <a:buChar char="–"/>
        <a:defRPr sz="1400" kern="1200">
          <a:solidFill>
            <a:srgbClr val="070807"/>
          </a:solidFill>
          <a:latin typeface="Arial"/>
          <a:ea typeface="ＭＳ Ｐゴシック" pitchFamily="-110" charset="-128"/>
          <a:cs typeface="Arial"/>
        </a:defRPr>
      </a:lvl2pPr>
      <a:lvl3pPr marL="804672" indent="-228600" algn="l" defTabSz="457200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Font typeface="Arial" pitchFamily="-110" charset="0"/>
        <a:buChar char="•"/>
        <a:defRPr sz="1200" kern="1200">
          <a:solidFill>
            <a:srgbClr val="070807"/>
          </a:solidFill>
          <a:latin typeface="Arial"/>
          <a:ea typeface="ＭＳ Ｐゴシック" pitchFamily="-110" charset="-128"/>
          <a:cs typeface="Arial"/>
        </a:defRPr>
      </a:lvl3pPr>
      <a:lvl4pPr marL="13716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4pPr>
      <a:lvl5pPr marL="18288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677E208-4F56-56DA-9398-4C4769F02F79}"/>
              </a:ext>
            </a:extLst>
          </p:cNvPr>
          <p:cNvSpPr txBox="1">
            <a:spLocks/>
          </p:cNvSpPr>
          <p:nvPr/>
        </p:nvSpPr>
        <p:spPr bwMode="auto">
          <a:xfrm>
            <a:off x="1520849" y="2495997"/>
            <a:ext cx="6908800" cy="6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1200" spc="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PRESENTATION TITLE: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[Optional Title Second Line]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E540B75-4063-72EA-4937-DE298AFD6A55}"/>
              </a:ext>
            </a:extLst>
          </p:cNvPr>
          <p:cNvSpPr txBox="1">
            <a:spLocks/>
          </p:cNvSpPr>
          <p:nvPr/>
        </p:nvSpPr>
        <p:spPr bwMode="auto">
          <a:xfrm>
            <a:off x="1486982" y="3333750"/>
            <a:ext cx="6908800" cy="3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itchFamily="-110" charset="0"/>
              <a:buChar char="•"/>
              <a:defRPr sz="16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54864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 pitchFamily="-110" charset="0"/>
              <a:buChar char="–"/>
              <a:defRPr sz="14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804672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Arial" pitchFamily="-110" charset="0"/>
              <a:buChar char="•"/>
              <a:defRPr sz="12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-110" charset="0"/>
              <a:buNone/>
            </a:pPr>
            <a:r>
              <a:rPr lang="en-US" dirty="0">
                <a:solidFill>
                  <a:schemeClr val="bg1"/>
                </a:solidFill>
              </a:rPr>
              <a:t>PRESENTER NAME: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A560DB-B987-48ED-1107-E314C537E26D}"/>
              </a:ext>
            </a:extLst>
          </p:cNvPr>
          <p:cNvSpPr txBox="1">
            <a:spLocks/>
          </p:cNvSpPr>
          <p:nvPr/>
        </p:nvSpPr>
        <p:spPr bwMode="auto">
          <a:xfrm>
            <a:off x="1486982" y="3582828"/>
            <a:ext cx="6773334" cy="2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432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itchFamily="-110" charset="0"/>
              <a:buChar char="•"/>
              <a:defRPr sz="16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54864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4"/>
              </a:buClr>
              <a:buFont typeface="Arial" pitchFamily="-110" charset="0"/>
              <a:buChar char="–"/>
              <a:defRPr sz="14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804672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Arial" pitchFamily="-110" charset="0"/>
              <a:buChar char="•"/>
              <a:defRPr sz="1200" kern="1200">
                <a:solidFill>
                  <a:srgbClr val="070807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-110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Presenter,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44181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7864"/>
            <a:ext cx="7315200" cy="2343149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  <a:buClr>
                <a:srgbClr val="323F4F"/>
              </a:buClr>
            </a:pPr>
            <a:r>
              <a:rPr lang="en-US" sz="1600" dirty="0"/>
              <a:t>Topic 1</a:t>
            </a:r>
          </a:p>
          <a:p>
            <a:pPr>
              <a:spcAft>
                <a:spcPts val="600"/>
              </a:spcAft>
              <a:buClr>
                <a:srgbClr val="323F4F"/>
              </a:buClr>
            </a:pPr>
            <a:r>
              <a:rPr lang="en-US" sz="1600" dirty="0"/>
              <a:t>Topic 2</a:t>
            </a:r>
          </a:p>
          <a:p>
            <a:pPr>
              <a:spcAft>
                <a:spcPts val="600"/>
              </a:spcAft>
              <a:buClr>
                <a:srgbClr val="323F4F"/>
              </a:buClr>
            </a:pPr>
            <a:r>
              <a:rPr lang="en-US" sz="1600" dirty="0"/>
              <a:t>Topic 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49332D-C5F9-8A47-88A7-FE88F382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70807"/>
                </a:solidFill>
              </a:rPr>
              <a:t>Table of Contents/Agenda</a:t>
            </a:r>
          </a:p>
        </p:txBody>
      </p:sp>
    </p:spTree>
    <p:extLst>
      <p:ext uri="{BB962C8B-B14F-4D97-AF65-F5344CB8AC3E}">
        <p14:creationId xmlns:p14="http://schemas.microsoft.com/office/powerpoint/2010/main" val="191345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E81F-56E4-00A6-5DE0-B685251E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0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52F1-B5B2-8145-86FA-C150C67D385D}"/>
              </a:ext>
            </a:extLst>
          </p:cNvPr>
          <p:cNvSpPr txBox="1">
            <a:spLocks/>
          </p:cNvSpPr>
          <p:nvPr/>
        </p:nvSpPr>
        <p:spPr>
          <a:xfrm>
            <a:off x="762000" y="2041327"/>
            <a:ext cx="3022816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1200" spc="0">
                <a:solidFill>
                  <a:srgbClr val="445954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marL="91440" algn="ctr"/>
            <a:r>
              <a:rPr lang="en-US" b="1" cap="all" dirty="0">
                <a:solidFill>
                  <a:schemeClr val="bg1"/>
                </a:solidFill>
              </a:rPr>
              <a:t>Section Head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DA4E0-6241-C647-B880-112C74640C02}"/>
              </a:ext>
            </a:extLst>
          </p:cNvPr>
          <p:cNvSpPr txBox="1"/>
          <p:nvPr/>
        </p:nvSpPr>
        <p:spPr>
          <a:xfrm>
            <a:off x="978008" y="2644974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Additional text if needed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4332"/>
      </p:ext>
    </p:extLst>
  </p:cSld>
  <p:clrMapOvr>
    <a:masterClrMapping/>
  </p:clrMapOvr>
</p:sld>
</file>

<file path=ppt/theme/theme1.xml><?xml version="1.0" encoding="utf-8"?>
<a:theme xmlns:a="http://schemas.openxmlformats.org/drawingml/2006/main" name="I2TX22 Presentation Template">
  <a:themeElements>
    <a:clrScheme name="Custom 15">
      <a:dk1>
        <a:srgbClr val="445954"/>
      </a:dk1>
      <a:lt1>
        <a:srgbClr val="FFFFFF"/>
      </a:lt1>
      <a:dk2>
        <a:srgbClr val="445853"/>
      </a:dk2>
      <a:lt2>
        <a:srgbClr val="F4F5F4"/>
      </a:lt2>
      <a:accent1>
        <a:srgbClr val="2A95CF"/>
      </a:accent1>
      <a:accent2>
        <a:srgbClr val="FAC333"/>
      </a:accent2>
      <a:accent3>
        <a:srgbClr val="445853"/>
      </a:accent3>
      <a:accent4>
        <a:srgbClr val="E9158B"/>
      </a:accent4>
      <a:accent5>
        <a:srgbClr val="54198A"/>
      </a:accent5>
      <a:accent6>
        <a:srgbClr val="9B1C23"/>
      </a:accent6>
      <a:hlink>
        <a:srgbClr val="0077CC"/>
      </a:hlink>
      <a:folHlink>
        <a:srgbClr val="551A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5">
    <a:dk1>
      <a:srgbClr val="445954"/>
    </a:dk1>
    <a:lt1>
      <a:srgbClr val="FFFFFF"/>
    </a:lt1>
    <a:dk2>
      <a:srgbClr val="445853"/>
    </a:dk2>
    <a:lt2>
      <a:srgbClr val="F4F5F4"/>
    </a:lt2>
    <a:accent1>
      <a:srgbClr val="2A95CF"/>
    </a:accent1>
    <a:accent2>
      <a:srgbClr val="FAC333"/>
    </a:accent2>
    <a:accent3>
      <a:srgbClr val="445853"/>
    </a:accent3>
    <a:accent4>
      <a:srgbClr val="E9158B"/>
    </a:accent4>
    <a:accent5>
      <a:srgbClr val="54198A"/>
    </a:accent5>
    <a:accent6>
      <a:srgbClr val="9B1C23"/>
    </a:accent6>
    <a:hlink>
      <a:srgbClr val="0077CC"/>
    </a:hlink>
    <a:folHlink>
      <a:srgbClr val="551A8B"/>
    </a:folHlink>
  </a:clrScheme>
</a:themeOverride>
</file>

<file path=ppt/theme/themeOverride2.xml><?xml version="1.0" encoding="utf-8"?>
<a:themeOverride xmlns:a="http://schemas.openxmlformats.org/drawingml/2006/main">
  <a:clrScheme name="Custom 15">
    <a:dk1>
      <a:srgbClr val="445954"/>
    </a:dk1>
    <a:lt1>
      <a:srgbClr val="FFFFFF"/>
    </a:lt1>
    <a:dk2>
      <a:srgbClr val="445853"/>
    </a:dk2>
    <a:lt2>
      <a:srgbClr val="F4F5F4"/>
    </a:lt2>
    <a:accent1>
      <a:srgbClr val="2A95CF"/>
    </a:accent1>
    <a:accent2>
      <a:srgbClr val="FAC333"/>
    </a:accent2>
    <a:accent3>
      <a:srgbClr val="445853"/>
    </a:accent3>
    <a:accent4>
      <a:srgbClr val="E9158B"/>
    </a:accent4>
    <a:accent5>
      <a:srgbClr val="54198A"/>
    </a:accent5>
    <a:accent6>
      <a:srgbClr val="9B1C23"/>
    </a:accent6>
    <a:hlink>
      <a:srgbClr val="0077CC"/>
    </a:hlink>
    <a:folHlink>
      <a:srgbClr val="551A8B"/>
    </a:folHlink>
  </a:clrScheme>
</a:themeOverride>
</file>

<file path=ppt/theme/themeOverride3.xml><?xml version="1.0" encoding="utf-8"?>
<a:themeOverride xmlns:a="http://schemas.openxmlformats.org/drawingml/2006/main">
  <a:clrScheme name="Custom 15">
    <a:dk1>
      <a:srgbClr val="445954"/>
    </a:dk1>
    <a:lt1>
      <a:srgbClr val="FFFFFF"/>
    </a:lt1>
    <a:dk2>
      <a:srgbClr val="445853"/>
    </a:dk2>
    <a:lt2>
      <a:srgbClr val="F4F5F4"/>
    </a:lt2>
    <a:accent1>
      <a:srgbClr val="2A95CF"/>
    </a:accent1>
    <a:accent2>
      <a:srgbClr val="FAC333"/>
    </a:accent2>
    <a:accent3>
      <a:srgbClr val="445853"/>
    </a:accent3>
    <a:accent4>
      <a:srgbClr val="E9158B"/>
    </a:accent4>
    <a:accent5>
      <a:srgbClr val="54198A"/>
    </a:accent5>
    <a:accent6>
      <a:srgbClr val="9B1C23"/>
    </a:accent6>
    <a:hlink>
      <a:srgbClr val="0077CC"/>
    </a:hlink>
    <a:folHlink>
      <a:srgbClr val="551A8B"/>
    </a:folHlink>
  </a:clrScheme>
</a:themeOverride>
</file>

<file path=ppt/theme/themeOverride4.xml><?xml version="1.0" encoding="utf-8"?>
<a:themeOverride xmlns:a="http://schemas.openxmlformats.org/drawingml/2006/main">
  <a:clrScheme name="Custom 15">
    <a:dk1>
      <a:srgbClr val="445954"/>
    </a:dk1>
    <a:lt1>
      <a:srgbClr val="FFFFFF"/>
    </a:lt1>
    <a:dk2>
      <a:srgbClr val="445853"/>
    </a:dk2>
    <a:lt2>
      <a:srgbClr val="F4F5F4"/>
    </a:lt2>
    <a:accent1>
      <a:srgbClr val="2A95CF"/>
    </a:accent1>
    <a:accent2>
      <a:srgbClr val="FAC333"/>
    </a:accent2>
    <a:accent3>
      <a:srgbClr val="445853"/>
    </a:accent3>
    <a:accent4>
      <a:srgbClr val="E9158B"/>
    </a:accent4>
    <a:accent5>
      <a:srgbClr val="54198A"/>
    </a:accent5>
    <a:accent6>
      <a:srgbClr val="9B1C23"/>
    </a:accent6>
    <a:hlink>
      <a:srgbClr val="0077CC"/>
    </a:hlink>
    <a:folHlink>
      <a:srgbClr val="551A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18185</TotalTime>
  <Words>36</Words>
  <Application>Microsoft Macintosh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I2TX22 Presentation Template</vt:lpstr>
      <vt:lpstr>PowerPoint Presentation</vt:lpstr>
      <vt:lpstr>Table of Contents/Agenda</vt:lpstr>
      <vt:lpstr>PowerPoint Presentation</vt:lpstr>
      <vt:lpstr>PowerPoint Presentation</vt:lpstr>
    </vt:vector>
  </TitlesOfParts>
  <Company>Creative Measures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Internet2</dc:title>
  <dc:creator>Doug Howell</dc:creator>
  <cp:lastModifiedBy>Leslie Jonas</cp:lastModifiedBy>
  <cp:revision>619</cp:revision>
  <dcterms:created xsi:type="dcterms:W3CDTF">2010-12-07T15:32:04Z</dcterms:created>
  <dcterms:modified xsi:type="dcterms:W3CDTF">2023-03-23T16:56:02Z</dcterms:modified>
</cp:coreProperties>
</file>